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30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37A7CB-59D5-4C2D-A326-3E1AA1AA8724}" type="datetimeFigureOut">
              <a:rPr lang="en-US" smtClean="0"/>
              <a:t>8/29/2024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00034-D9B2-4333-9D53-E5B740FE380B}" type="slidenum">
              <a:rPr lang="en-US" smtClean="0"/>
              <a:t>‹#›</a:t>
            </a:fld>
            <a:endParaRPr lang="en-US"/>
          </a:p>
        </p:txBody>
      </p:sp>
    </p:spTree>
    <p:extLst>
      <p:ext uri="{BB962C8B-B14F-4D97-AF65-F5344CB8AC3E}">
        <p14:creationId xmlns:p14="http://schemas.microsoft.com/office/powerpoint/2010/main" val="2004537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920DAB-0631-460C-8742-E4918A094180}" type="datetime1">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392774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3E5ADE-1FD6-4FCE-B076-0197E2475EE0}" type="datetime1">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324380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3FAC49-01C4-49F2-90FF-A27F97613393}" type="datetime1">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3023054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4EF1BF-84F8-424C-A65C-71F5023556E5}" type="datetime1">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1268818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5E4A33-49E0-42B7-9CB2-9B24F89FF2FA}" type="datetime1">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1951278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AEB50A-DF3B-4F07-B0BC-184738C008AC}" type="datetime1">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245909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F2FC66-F57E-4ACF-8EA2-124B58B74A57}" type="datetime1">
              <a:rPr lang="en-US" smtClean="0"/>
              <a:t>8/29/2024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40182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00B019-1284-4423-9A98-412AD7080C80}" type="datetime1">
              <a:rPr lang="en-US" smtClean="0"/>
              <a:t>8/29/2024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277028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90CE7-F56C-4824-A36F-A2DCDF5E4DB4}" type="datetime1">
              <a:rPr lang="en-US" smtClean="0"/>
              <a:t>8/29/2024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1589202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3224B08-9EB3-460B-8F1A-6C9E6980B7A0}" type="datetime1">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211374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F57A588-F877-414B-B2A8-7F78472310E7}" type="datetime1">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0123E-1667-4C63-A59C-CE9D910D22CB}" type="slidenum">
              <a:rPr lang="en-US" smtClean="0"/>
              <a:t>‹#›</a:t>
            </a:fld>
            <a:endParaRPr lang="en-US"/>
          </a:p>
        </p:txBody>
      </p:sp>
    </p:spTree>
    <p:extLst>
      <p:ext uri="{BB962C8B-B14F-4D97-AF65-F5344CB8AC3E}">
        <p14:creationId xmlns:p14="http://schemas.microsoft.com/office/powerpoint/2010/main" val="1264613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F435022-29AC-45FC-B469-0A2A12124EDC}" type="datetime1">
              <a:rPr lang="en-US" smtClean="0"/>
              <a:t>8/29/2024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5A0123E-1667-4C63-A59C-CE9D910D22CB}" type="slidenum">
              <a:rPr lang="en-US" smtClean="0"/>
              <a:t>‹#›</a:t>
            </a:fld>
            <a:endParaRPr lang="en-US"/>
          </a:p>
        </p:txBody>
      </p:sp>
    </p:spTree>
    <p:extLst>
      <p:ext uri="{BB962C8B-B14F-4D97-AF65-F5344CB8AC3E}">
        <p14:creationId xmlns:p14="http://schemas.microsoft.com/office/powerpoint/2010/main" val="1344814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40615" y="393479"/>
            <a:ext cx="5069696" cy="338554"/>
          </a:xfrm>
          <a:prstGeom prst="rect">
            <a:avLst/>
          </a:prstGeom>
          <a:noFill/>
        </p:spPr>
        <p:txBody>
          <a:bodyPr wrap="square" rtlCol="0">
            <a:spAutoFit/>
          </a:bodyPr>
          <a:lstStyle/>
          <a:p>
            <a:r>
              <a:rPr lang="en-US" sz="1600" b="1" i="1" dirty="0">
                <a:latin typeface="Arial" panose="020B0604020202020204" pitchFamily="34" charset="0"/>
                <a:cs typeface="Arial" panose="020B0604020202020204" pitchFamily="34" charset="0"/>
              </a:rPr>
              <a:t>Crime Analysis and Intelligence Division</a:t>
            </a:r>
          </a:p>
        </p:txBody>
      </p:sp>
      <p:cxnSp>
        <p:nvCxnSpPr>
          <p:cNvPr id="9" name="Straight Connector 8"/>
          <p:cNvCxnSpPr/>
          <p:nvPr/>
        </p:nvCxnSpPr>
        <p:spPr>
          <a:xfrm flipV="1">
            <a:off x="132347" y="1125622"/>
            <a:ext cx="6581274" cy="0"/>
          </a:xfrm>
          <a:prstGeom prst="line">
            <a:avLst/>
          </a:prstGeom>
          <a:ln w="19050"/>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3964240" y="790110"/>
            <a:ext cx="2794169" cy="230832"/>
          </a:xfrm>
          <a:prstGeom prst="rect">
            <a:avLst/>
          </a:prstGeom>
          <a:noFill/>
        </p:spPr>
        <p:txBody>
          <a:bodyPr wrap="square" rtlCol="0">
            <a:spAutoFit/>
          </a:bodyPr>
          <a:lstStyle/>
          <a:p>
            <a:pPr algn="r"/>
            <a:r>
              <a:rPr lang="en-US" sz="900" b="1" i="1" dirty="0">
                <a:solidFill>
                  <a:srgbClr val="FF0000"/>
                </a:solidFill>
                <a:latin typeface="Arial" panose="020B0604020202020204" pitchFamily="34" charset="0"/>
                <a:cs typeface="Arial" panose="020B0604020202020204" pitchFamily="34" charset="0"/>
              </a:rPr>
              <a:t>Law Enforcement Sensitive // Official Use Only</a:t>
            </a:r>
          </a:p>
        </p:txBody>
      </p:sp>
      <p:sp>
        <p:nvSpPr>
          <p:cNvPr id="16" name="TextBox 15"/>
          <p:cNvSpPr txBox="1"/>
          <p:nvPr/>
        </p:nvSpPr>
        <p:spPr>
          <a:xfrm>
            <a:off x="783058" y="130437"/>
            <a:ext cx="4460215" cy="369332"/>
          </a:xfrm>
          <a:prstGeom prst="rect">
            <a:avLst/>
          </a:prstGeom>
          <a:noFill/>
        </p:spPr>
        <p:txBody>
          <a:bodyPr wrap="square" rtlCol="0">
            <a:spAutoFit/>
          </a:bodyPr>
          <a:lstStyle/>
          <a:p>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Harris County Sheriff’s Office</a:t>
            </a:r>
          </a:p>
        </p:txBody>
      </p:sp>
      <p:sp>
        <p:nvSpPr>
          <p:cNvPr id="18" name="TextBox 17"/>
          <p:cNvSpPr txBox="1"/>
          <p:nvPr/>
        </p:nvSpPr>
        <p:spPr>
          <a:xfrm>
            <a:off x="873804" y="676285"/>
            <a:ext cx="1947773" cy="338554"/>
          </a:xfrm>
          <a:prstGeom prst="rect">
            <a:avLst/>
          </a:prstGeom>
          <a:noFill/>
        </p:spPr>
        <p:txBody>
          <a:bodyPr wrap="square" rtlCol="0">
            <a:spAutoFit/>
          </a:bodyPr>
          <a:lstStyle/>
          <a:p>
            <a:r>
              <a:rPr lang="en-US" sz="800" dirty="0">
                <a:latin typeface="Arial" panose="020B0604020202020204" pitchFamily="34" charset="0"/>
                <a:cs typeface="Arial" panose="020B0604020202020204" pitchFamily="34" charset="0"/>
              </a:rPr>
              <a:t>5749 S. Loop E. Houston, TX 77033</a:t>
            </a:r>
          </a:p>
          <a:p>
            <a:r>
              <a:rPr lang="en-US" sz="800" dirty="0">
                <a:latin typeface="Arial" panose="020B0604020202020204" pitchFamily="34" charset="0"/>
                <a:cs typeface="Arial" panose="020B0604020202020204" pitchFamily="34" charset="0"/>
              </a:rPr>
              <a:t>713-274-6240</a:t>
            </a:r>
          </a:p>
        </p:txBody>
      </p:sp>
      <p:sp>
        <p:nvSpPr>
          <p:cNvPr id="5" name="Rectangle 4"/>
          <p:cNvSpPr/>
          <p:nvPr/>
        </p:nvSpPr>
        <p:spPr>
          <a:xfrm>
            <a:off x="743375" y="1133282"/>
            <a:ext cx="5359216" cy="307777"/>
          </a:xfrm>
          <a:prstGeom prst="rect">
            <a:avLst/>
          </a:prstGeom>
        </p:spPr>
        <p:txBody>
          <a:bodyPr wrap="square">
            <a:spAutoFit/>
          </a:bodyPr>
          <a:lstStyle/>
          <a:p>
            <a:pPr lvl="0" algn="ctr" defTabSz="914400" eaLnBrk="0" fontAlgn="base" hangingPunct="0">
              <a:spcBef>
                <a:spcPct val="0"/>
              </a:spcBef>
              <a:spcAft>
                <a:spcPct val="0"/>
              </a:spcAft>
              <a:tabLst>
                <a:tab pos="2419350" algn="l"/>
              </a:tabLst>
            </a:pPr>
            <a:r>
              <a:rPr lang="en-US" altLang="en-US" sz="1400" b="1" dirty="0">
                <a:solidFill>
                  <a:srgbClr val="FF0000"/>
                </a:solidFill>
                <a:latin typeface="Arial" panose="020B0604020202020204" pitchFamily="34" charset="0"/>
                <a:ea typeface="Calibri" panose="020F0502020204030204" pitchFamily="34" charset="0"/>
                <a:cs typeface="Arial" panose="020B0604020202020204" pitchFamily="34" charset="0"/>
              </a:rPr>
              <a:t>Title</a:t>
            </a:r>
          </a:p>
        </p:txBody>
      </p:sp>
      <p:sp>
        <p:nvSpPr>
          <p:cNvPr id="15" name="Rectangle 14"/>
          <p:cNvSpPr/>
          <p:nvPr/>
        </p:nvSpPr>
        <p:spPr>
          <a:xfrm>
            <a:off x="26942" y="8784347"/>
            <a:ext cx="2823210" cy="307777"/>
          </a:xfrm>
          <a:prstGeom prst="rect">
            <a:avLst/>
          </a:prstGeom>
        </p:spPr>
        <p:txBody>
          <a:bodyPr wrap="square">
            <a:spAutoFit/>
          </a:bodyPr>
          <a:lstStyle/>
          <a:p>
            <a:r>
              <a:rPr lang="en-US" sz="700" i="1" dirty="0">
                <a:latin typeface="Arial" panose="020B0604020202020204" pitchFamily="34" charset="0"/>
                <a:cs typeface="Arial" panose="020B0604020202020204" pitchFamily="34" charset="0"/>
              </a:rPr>
              <a:t>Date: </a:t>
            </a:r>
            <a:fld id="{8E8E70E0-40D6-4BCA-AFF7-483DF88B3493}" type="datetime1">
              <a:rPr lang="en-US" sz="700" i="1" smtClean="0">
                <a:latin typeface="Arial" panose="020B0604020202020204" pitchFamily="34" charset="0"/>
                <a:cs typeface="Arial" panose="020B0604020202020204" pitchFamily="34" charset="0"/>
              </a:rPr>
              <a:t>8/29/2024</a:t>
            </a:fld>
            <a:endParaRPr lang="en-US" sz="700" i="1" dirty="0">
              <a:latin typeface="Arial" panose="020B0604020202020204" pitchFamily="34" charset="0"/>
              <a:cs typeface="Arial" panose="020B0604020202020204" pitchFamily="34" charset="0"/>
            </a:endParaRPr>
          </a:p>
          <a:p>
            <a:r>
              <a:rPr lang="en-US" sz="700" i="1" dirty="0">
                <a:latin typeface="Arial" panose="020B0604020202020204" pitchFamily="34" charset="0"/>
                <a:cs typeface="Arial" panose="020B0604020202020204" pitchFamily="34" charset="0"/>
              </a:rPr>
              <a:t>Produced by:</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347" y="205875"/>
            <a:ext cx="708268" cy="708268"/>
          </a:xfrm>
          <a:prstGeom prst="rect">
            <a:avLst/>
          </a:prstGeom>
        </p:spPr>
      </p:pic>
      <p:sp>
        <p:nvSpPr>
          <p:cNvPr id="19" name="Rectangle 18"/>
          <p:cNvSpPr/>
          <p:nvPr/>
        </p:nvSpPr>
        <p:spPr>
          <a:xfrm>
            <a:off x="132347" y="8045683"/>
            <a:ext cx="6659822" cy="738664"/>
          </a:xfrm>
          <a:prstGeom prst="rect">
            <a:avLst/>
          </a:prstGeom>
          <a:ln>
            <a:solidFill>
              <a:schemeClr val="tx1"/>
            </a:solidFill>
          </a:ln>
        </p:spPr>
        <p:txBody>
          <a:bodyPr wrap="square">
            <a:spAutoFit/>
          </a:bodyPr>
          <a:lstStyle/>
          <a:p>
            <a:pPr algn="just"/>
            <a:r>
              <a:rPr lang="en-US" sz="700" b="1" i="1" dirty="0">
                <a:solidFill>
                  <a:srgbClr val="FF0000"/>
                </a:solidFill>
                <a:latin typeface="Arial" panose="020B0604020202020204" pitchFamily="34" charset="0"/>
                <a:cs typeface="Arial" panose="020B0604020202020204" pitchFamily="34" charset="0"/>
              </a:rPr>
              <a:t>Disclaimer</a:t>
            </a:r>
          </a:p>
          <a:p>
            <a:pPr algn="just"/>
            <a:r>
              <a:rPr lang="en-US" sz="700" b="1" i="1" dirty="0">
                <a:solidFill>
                  <a:srgbClr val="FF0000"/>
                </a:solidFill>
                <a:latin typeface="Arial" panose="020B0604020202020204" pitchFamily="34" charset="0"/>
                <a:cs typeface="Arial" panose="020B0604020202020204" pitchFamily="34" charset="0"/>
              </a:rPr>
              <a:t>This intelligence bulletin contains confidential information intended for authorized law enforcement and public safety personnel only. Unauthorized dissemination is prohibited. The Harris County Sheriff’s Office (HCSO) does not guarantee the accuracy or completeness of the information provided. The HCSO is not liable for any errors, omissions, or actions taken in reliance on this information. This bulletin is for informational purposes only and does not constitute legal advice. Recipients should consult with legal counsel as needed. If you received this bulletin in error, please notify the sender immediately and destroy all copies.</a:t>
            </a:r>
          </a:p>
        </p:txBody>
      </p:sp>
      <p:sp>
        <p:nvSpPr>
          <p:cNvPr id="2" name="Slide Number Placeholder 1"/>
          <p:cNvSpPr>
            <a:spLocks noGrp="1"/>
          </p:cNvSpPr>
          <p:nvPr>
            <p:ph type="sldNum" sz="quarter" idx="12"/>
          </p:nvPr>
        </p:nvSpPr>
        <p:spPr>
          <a:xfrm>
            <a:off x="5138786" y="8711693"/>
            <a:ext cx="1543050" cy="486833"/>
          </a:xfrm>
        </p:spPr>
        <p:txBody>
          <a:bodyPr/>
          <a:lstStyle/>
          <a:p>
            <a:r>
              <a:rPr lang="en-US" b="1" dirty="0">
                <a:latin typeface="Arial" panose="020B0604020202020204" pitchFamily="34" charset="0"/>
                <a:cs typeface="Arial" panose="020B0604020202020204" pitchFamily="34" charset="0"/>
              </a:rPr>
              <a:t>Pg. </a:t>
            </a:r>
            <a:fld id="{F5A0123E-1667-4C63-A59C-CE9D910D22CB}" type="slidenum">
              <a:rPr lang="en-US" b="1" smtClean="0">
                <a:latin typeface="Arial" panose="020B0604020202020204" pitchFamily="34" charset="0"/>
                <a:cs typeface="Arial" panose="020B0604020202020204" pitchFamily="34" charset="0"/>
              </a:rPr>
              <a:t>1</a:t>
            </a:fld>
            <a:r>
              <a:rPr lang="en-US" b="1" dirty="0">
                <a:latin typeface="Arial" panose="020B0604020202020204" pitchFamily="34" charset="0"/>
                <a:cs typeface="Arial" panose="020B0604020202020204" pitchFamily="34" charset="0"/>
              </a:rPr>
              <a:t> of 1</a:t>
            </a:r>
          </a:p>
        </p:txBody>
      </p:sp>
      <p:sp>
        <p:nvSpPr>
          <p:cNvPr id="14" name="TextBox 13"/>
          <p:cNvSpPr txBox="1"/>
          <p:nvPr/>
        </p:nvSpPr>
        <p:spPr>
          <a:xfrm>
            <a:off x="93073" y="1448718"/>
            <a:ext cx="6504568" cy="400110"/>
          </a:xfrm>
          <a:prstGeom prst="rect">
            <a:avLst/>
          </a:prstGeom>
          <a:noFill/>
        </p:spPr>
        <p:txBody>
          <a:bodyPr wrap="square" rtlCol="0">
            <a:spAutoFit/>
          </a:bodyPr>
          <a:lstStyle/>
          <a:p>
            <a:pPr algn="just"/>
            <a:r>
              <a:rPr lang="en-US" sz="1000" b="1" i="1" dirty="0">
                <a:latin typeface="Arial" panose="020B0604020202020204" pitchFamily="34" charset="0"/>
                <a:cs typeface="Arial" panose="020B0604020202020204" pitchFamily="34" charset="0"/>
              </a:rPr>
              <a:t>Executive Summary: </a:t>
            </a:r>
            <a:r>
              <a:rPr lang="en-US" sz="1000" dirty="0">
                <a:latin typeface="Arial" panose="020B0604020202020204" pitchFamily="34" charset="0"/>
                <a:cs typeface="Arial" panose="020B0604020202020204" pitchFamily="34" charset="0"/>
              </a:rPr>
              <a:t>This page is illustrating calls for service at 990 Cypress Station Dr. Apt 805, 200 Hollow Tree Ln. Apt 611 and 200 Hollow Tree Ln. Apt 1204 from January 1, 2022 – January 16, 2022.</a:t>
            </a:r>
          </a:p>
        </p:txBody>
      </p:sp>
    </p:spTree>
    <p:extLst>
      <p:ext uri="{BB962C8B-B14F-4D97-AF65-F5344CB8AC3E}">
        <p14:creationId xmlns:p14="http://schemas.microsoft.com/office/powerpoint/2010/main" val="39272313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5656</TotalTime>
  <Words>188</Words>
  <Application>Microsoft Office PowerPoint</Application>
  <PresentationFormat>Letter Paper (8.5x11 in)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Harris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Garcia, Isis (HCSO)</dc:creator>
  <cp:lastModifiedBy>Garcia, Isis (HCSO)</cp:lastModifiedBy>
  <cp:revision>134</cp:revision>
  <dcterms:created xsi:type="dcterms:W3CDTF">2021-06-20T21:53:11Z</dcterms:created>
  <dcterms:modified xsi:type="dcterms:W3CDTF">2024-08-29T19:35:30Z</dcterms:modified>
</cp:coreProperties>
</file>