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8229600" cy="101504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46" d="100"/>
          <a:sy n="46" d="100"/>
        </p:scale>
        <p:origin x="20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61201"/>
            <a:ext cx="6995160" cy="3533869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331350"/>
            <a:ext cx="6172200" cy="245068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33B0-81ED-4EC5-A47C-E6222E776517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2666-AAA5-4F29-AE6D-845EFF8ED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7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33B0-81ED-4EC5-A47C-E6222E776517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2666-AAA5-4F29-AE6D-845EFF8ED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1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40419"/>
            <a:ext cx="1774508" cy="860205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40419"/>
            <a:ext cx="5220653" cy="860205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33B0-81ED-4EC5-A47C-E6222E776517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2666-AAA5-4F29-AE6D-845EFF8ED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2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33B0-81ED-4EC5-A47C-E6222E776517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2666-AAA5-4F29-AE6D-845EFF8ED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5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30573"/>
            <a:ext cx="7098030" cy="422231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92832"/>
            <a:ext cx="7098030" cy="2220416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33B0-81ED-4EC5-A47C-E6222E776517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2666-AAA5-4F29-AE6D-845EFF8ED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7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702094"/>
            <a:ext cx="3497580" cy="6440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702094"/>
            <a:ext cx="3497580" cy="6440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33B0-81ED-4EC5-A47C-E6222E776517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2666-AAA5-4F29-AE6D-845EFF8ED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0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40421"/>
            <a:ext cx="7098030" cy="1961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88277"/>
            <a:ext cx="3481506" cy="1219466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707743"/>
            <a:ext cx="3481506" cy="54535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88277"/>
            <a:ext cx="3498652" cy="1219466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707743"/>
            <a:ext cx="3498652" cy="54535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33B0-81ED-4EC5-A47C-E6222E776517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2666-AAA5-4F29-AE6D-845EFF8ED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4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33B0-81ED-4EC5-A47C-E6222E776517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2666-AAA5-4F29-AE6D-845EFF8ED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5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33B0-81ED-4EC5-A47C-E6222E776517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2666-AAA5-4F29-AE6D-845EFF8ED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8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6698"/>
            <a:ext cx="2654260" cy="2368444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61483"/>
            <a:ext cx="4166235" cy="7213416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45143"/>
            <a:ext cx="2654260" cy="5641503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33B0-81ED-4EC5-A47C-E6222E776517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2666-AAA5-4F29-AE6D-845EFF8ED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4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6698"/>
            <a:ext cx="2654260" cy="2368444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61483"/>
            <a:ext cx="4166235" cy="7213416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45143"/>
            <a:ext cx="2654260" cy="5641503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33B0-81ED-4EC5-A47C-E6222E776517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2666-AAA5-4F29-AE6D-845EFF8ED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7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40421"/>
            <a:ext cx="7098030" cy="196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702094"/>
            <a:ext cx="7098030" cy="6440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407989"/>
            <a:ext cx="1851660" cy="5404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A33B0-81ED-4EC5-A47C-E6222E776517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407989"/>
            <a:ext cx="2777490" cy="5404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407989"/>
            <a:ext cx="1851660" cy="5404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52666-AAA5-4F29-AE6D-845EFF8ED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3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FC9314-E83D-A7C0-B190-0D539559DDEA}"/>
              </a:ext>
            </a:extLst>
          </p:cNvPr>
          <p:cNvSpPr/>
          <p:nvPr/>
        </p:nvSpPr>
        <p:spPr>
          <a:xfrm>
            <a:off x="1348875" y="190301"/>
            <a:ext cx="6880725" cy="98807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172278-264D-6B11-E21F-7F1424F2D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27" y="167058"/>
            <a:ext cx="1043746" cy="10345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E05F2F-7C95-6260-36DB-BA676ED43BC1}"/>
              </a:ext>
            </a:extLst>
          </p:cNvPr>
          <p:cNvSpPr txBox="1"/>
          <p:nvPr/>
        </p:nvSpPr>
        <p:spPr>
          <a:xfrm>
            <a:off x="2538747" y="427091"/>
            <a:ext cx="4279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UNK POLICE DEPARTMENT</a:t>
            </a:r>
          </a:p>
        </p:txBody>
      </p:sp>
    </p:spTree>
    <p:extLst>
      <p:ext uri="{BB962C8B-B14F-4D97-AF65-F5344CB8AC3E}">
        <p14:creationId xmlns:p14="http://schemas.microsoft.com/office/powerpoint/2010/main" val="874729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48</TotalTime>
  <Words>3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Svetlana Gubin</dc:creator>
  <cp:lastModifiedBy>Svetlana Gubin</cp:lastModifiedBy>
  <cp:revision>3</cp:revision>
  <dcterms:created xsi:type="dcterms:W3CDTF">2023-07-16T20:03:45Z</dcterms:created>
  <dcterms:modified xsi:type="dcterms:W3CDTF">2023-07-16T20:51:47Z</dcterms:modified>
</cp:coreProperties>
</file>